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07"/>
  </p:normalViewPr>
  <p:slideViewPr>
    <p:cSldViewPr snapToGrid="0">
      <p:cViewPr varScale="1">
        <p:scale>
          <a:sx n="141" d="100"/>
          <a:sy n="141" d="100"/>
        </p:scale>
        <p:origin x="80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98fc989139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98fc989139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98d181b7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98d181b7c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98fc989139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98fc989139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98fc989139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98fc989139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98fc989139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98fc989139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98fc989139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98fc989139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98d181b7c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98d181b7c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97aa26a8d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97aa26a8d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97aa26a8d4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97aa26a8d4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97aa26a8d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97aa26a8d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97aa26a8d4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97aa26a8d4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97aa26a8d4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97aa26a8d4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97aa26a8d4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97aa26a8d4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97aa26a8d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97aa26a8d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97aa26a8d4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97aa26a8d4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occ.com.mx/blog/como-hacer-un-curriculum-vitae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>
            <a:hlinkClick r:id="rId4"/>
          </p:cNvPr>
          <p:cNvSpPr/>
          <p:nvPr/>
        </p:nvSpPr>
        <p:spPr>
          <a:xfrm>
            <a:off x="1631300" y="2392175"/>
            <a:ext cx="456600" cy="2133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9" name="Google Shape;109;p26"/>
          <p:cNvCxnSpPr/>
          <p:nvPr/>
        </p:nvCxnSpPr>
        <p:spPr>
          <a:xfrm>
            <a:off x="1667750" y="2605475"/>
            <a:ext cx="383700" cy="300"/>
          </a:xfrm>
          <a:prstGeom prst="straightConnector1">
            <a:avLst/>
          </a:prstGeom>
          <a:noFill/>
          <a:ln w="19050" cap="flat" cmpd="sng">
            <a:solidFill>
              <a:srgbClr val="006EDB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/>
        </p:nvSpPr>
        <p:spPr>
          <a:xfrm>
            <a:off x="3745861" y="1225459"/>
            <a:ext cx="4930200" cy="6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500" b="1" dirty="0">
                <a:solidFill>
                  <a:srgbClr val="006EDB"/>
                </a:solidFill>
                <a:latin typeface="Arial Black"/>
                <a:ea typeface="Arial Black"/>
                <a:cs typeface="Arial Black"/>
                <a:sym typeface="Arial Black"/>
              </a:rPr>
              <a:t>Tecnológico Nacional de México Campus Perote</a:t>
            </a:r>
            <a:endParaRPr sz="2500" b="1" dirty="0">
              <a:solidFill>
                <a:srgbClr val="006EDB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/>
          <p:nvPr/>
        </p:nvSpPr>
        <p:spPr>
          <a:xfrm>
            <a:off x="3815510" y="794531"/>
            <a:ext cx="4380900" cy="6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s-MX" sz="2900" b="1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https://www.itsperote.edu.mx/index/bolsatrabajo.php</a:t>
            </a:r>
            <a:endParaRPr sz="2900" b="1" dirty="0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21</Words>
  <Application>Microsoft Macintosh PowerPoint</Application>
  <PresentationFormat>Presentación en pantalla (16:9)</PresentationFormat>
  <Paragraphs>2</Paragraphs>
  <Slides>16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9" baseType="lpstr">
      <vt:lpstr>Arial</vt:lpstr>
      <vt:lpstr>Arial Black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CECY</dc:creator>
  <cp:lastModifiedBy>JOSE ANTONIO CONTRERAS FLORES</cp:lastModifiedBy>
  <cp:revision>4</cp:revision>
  <dcterms:modified xsi:type="dcterms:W3CDTF">2020-12-14T20:36:15Z</dcterms:modified>
</cp:coreProperties>
</file>